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8D0457-028B-44E5-8574-AFE833E7D7CA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FDE896-11E5-4B34-A254-525F06CA59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857232"/>
            <a:ext cx="6672266" cy="271464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«Перелетные птицы»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2400" dirty="0" smtClean="0"/>
              <a:t>Подготовила: </a:t>
            </a:r>
            <a:r>
              <a:rPr lang="ru-RU" sz="2400" dirty="0" err="1" smtClean="0"/>
              <a:t>Шабайкина</a:t>
            </a:r>
            <a:r>
              <a:rPr lang="ru-RU" sz="2400" dirty="0" smtClean="0"/>
              <a:t> З. В.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Сосновка 2014.</a:t>
            </a:r>
            <a:endParaRPr lang="ru-RU" sz="2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ня\Desktop\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ня\Desktop\iллл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298" r="52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Users\аня\Documents\i (1)оо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9457" r="1945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29058" y="4572008"/>
            <a:ext cx="4000528" cy="207170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Журавли</a:t>
            </a:r>
            <a:endParaRPr lang="ru-RU" sz="5400" dirty="0"/>
          </a:p>
        </p:txBody>
      </p:sp>
      <p:pic>
        <p:nvPicPr>
          <p:cNvPr id="5126" name="Picture 6" descr="C:\Users\аня\Desktop\092a7cb7201e5d9e10daf58af72e323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</p:sp>
      <p:pic>
        <p:nvPicPr>
          <p:cNvPr id="4098" name="Picture 2" descr="C:\Users\аня\Desktop\0015-015-Gra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Picture 1" descr="C:\Users\ан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 descr="C:\Users\аня\Desktop\i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Picture 1" descr="C:\Users\аня\Desktop\загружено (1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93" r="1629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15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«Перелетные птицы»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«Перелетные птицы»</dc:title>
  <dc:creator>аня</dc:creator>
  <cp:lastModifiedBy>аня</cp:lastModifiedBy>
  <cp:revision>1</cp:revision>
  <dcterms:created xsi:type="dcterms:W3CDTF">2014-03-05T21:36:13Z</dcterms:created>
  <dcterms:modified xsi:type="dcterms:W3CDTF">2014-03-05T22:38:18Z</dcterms:modified>
</cp:coreProperties>
</file>